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Default Extension="wav" ContentType="audio/wav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652" r:id="rId3"/>
  </p:sldMasterIdLst>
  <p:notesMasterIdLst>
    <p:notesMasterId r:id="rId15"/>
  </p:notesMasterIdLst>
  <p:sldIdLst>
    <p:sldId id="257" r:id="rId4"/>
    <p:sldId id="276" r:id="rId5"/>
    <p:sldId id="258" r:id="rId6"/>
    <p:sldId id="259" r:id="rId7"/>
    <p:sldId id="260" r:id="rId8"/>
    <p:sldId id="263" r:id="rId9"/>
    <p:sldId id="265" r:id="rId10"/>
    <p:sldId id="277" r:id="rId11"/>
    <p:sldId id="278" r:id="rId12"/>
    <p:sldId id="282" r:id="rId13"/>
    <p:sldId id="270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020F000-2D4C-4908-A8D8-B95B3CD11D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4DD779-48AA-4309-AE9F-D3A8FD49132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F4134E-B79B-4963-ACB8-985F783831B6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FF35D0-113B-45DF-90D2-D7A6DC4A6690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618 w 1000"/>
              <a:gd name="T3" fmla="*/ 0 h 1000"/>
              <a:gd name="T4" fmla="*/ 618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3180DF-2F95-48F8-B7D8-8F07965048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810DA2-3E83-41D6-AD20-5544BEBE86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270B8D-D254-451A-B6D2-A39535EED0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66738" y="304800"/>
            <a:ext cx="8008937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6176F0-1903-42D2-B52F-014F900334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0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4CE76213-5C34-40B8-A2E3-83A1789507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E84551-F8AA-4D88-AD21-B511D47A91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3F424-E4DF-43D7-9025-AB41E2822E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E50C56-61EE-484D-8CEB-771B736E9D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73899E-7E4C-4CCD-911F-FDA75B6926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13CB5-EAC5-4709-8628-83C16F32B3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2372DF-EEED-4E81-9323-37FA4F5D46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E0C394-29FD-49E5-BE22-C4080EBC16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2E441F-2A8E-4606-8D18-BD548789D3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94A40-016F-4FDB-9CE6-0E9AD722B4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E93E8A-BC39-4457-AC94-E70DF96883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0FD3E-528B-46D9-891C-CE3CB34FED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lt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gray">
          <a:xfrm>
            <a:off x="0" y="2708275"/>
            <a:ext cx="9144000" cy="874713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black">
          <a:xfrm>
            <a:off x="381000" y="271463"/>
            <a:ext cx="1089025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82" tIns="47891" rIns="95782" bIns="47891">
            <a:spAutoFit/>
          </a:bodyPr>
          <a:lstStyle/>
          <a:p>
            <a:pPr defTabSz="957263"/>
            <a:r>
              <a:rPr lang="en-US" sz="2100" b="1">
                <a:solidFill>
                  <a:schemeClr val="bg1"/>
                </a:solidFill>
                <a:latin typeface="Verdana" pitchFamily="34" charset="0"/>
              </a:rPr>
              <a:t>LOGO</a:t>
            </a:r>
          </a:p>
        </p:txBody>
      </p:sp>
      <p:grpSp>
        <p:nvGrpSpPr>
          <p:cNvPr id="6" name="Group 6"/>
          <p:cNvGrpSpPr>
            <a:grpSpLocks/>
          </p:cNvGrpSpPr>
          <p:nvPr/>
        </p:nvGrpSpPr>
        <p:grpSpPr bwMode="auto">
          <a:xfrm>
            <a:off x="-11113" y="-12700"/>
            <a:ext cx="9175751" cy="6870700"/>
            <a:chOff x="-7" y="-8"/>
            <a:chExt cx="5780" cy="4328"/>
          </a:xfrm>
        </p:grpSpPr>
        <p:sp>
          <p:nvSpPr>
            <p:cNvPr id="7" name="AutoShape 7"/>
            <p:cNvSpPr>
              <a:spLocks noChangeArrowheads="1"/>
            </p:cNvSpPr>
            <p:nvPr/>
          </p:nvSpPr>
          <p:spPr bwMode="gray">
            <a:xfrm>
              <a:off x="17" y="16"/>
              <a:ext cx="5729" cy="4285"/>
            </a:xfrm>
            <a:prstGeom prst="roundRect">
              <a:avLst>
                <a:gd name="adj" fmla="val 6227"/>
              </a:avLst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gray">
            <a:xfrm>
              <a:off x="-3" y="-8"/>
              <a:ext cx="295" cy="289"/>
            </a:xfrm>
            <a:custGeom>
              <a:avLst/>
              <a:gdLst>
                <a:gd name="T0" fmla="*/ 3 w 403"/>
                <a:gd name="T1" fmla="*/ 395 h 395"/>
                <a:gd name="T2" fmla="*/ 74 w 403"/>
                <a:gd name="T3" fmla="*/ 216 h 395"/>
                <a:gd name="T4" fmla="*/ 231 w 403"/>
                <a:gd name="T5" fmla="*/ 50 h 395"/>
                <a:gd name="T6" fmla="*/ 403 w 403"/>
                <a:gd name="T7" fmla="*/ 0 h 395"/>
                <a:gd name="T8" fmla="*/ 0 w 403"/>
                <a:gd name="T9" fmla="*/ 0 h 3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03" h="395">
                  <a:moveTo>
                    <a:pt x="3" y="395"/>
                  </a:moveTo>
                  <a:lnTo>
                    <a:pt x="74" y="216"/>
                  </a:lnTo>
                  <a:lnTo>
                    <a:pt x="231" y="50"/>
                  </a:lnTo>
                  <a:lnTo>
                    <a:pt x="403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gray">
            <a:xfrm>
              <a:off x="-7" y="3982"/>
              <a:ext cx="287" cy="338"/>
            </a:xfrm>
            <a:custGeom>
              <a:avLst/>
              <a:gdLst>
                <a:gd name="T0" fmla="*/ 391 w 391"/>
                <a:gd name="T1" fmla="*/ 473 h 473"/>
                <a:gd name="T2" fmla="*/ 151 w 391"/>
                <a:gd name="T3" fmla="*/ 353 h 473"/>
                <a:gd name="T4" fmla="*/ 42 w 391"/>
                <a:gd name="T5" fmla="*/ 201 h 473"/>
                <a:gd name="T6" fmla="*/ 0 w 391"/>
                <a:gd name="T7" fmla="*/ 0 h 473"/>
                <a:gd name="T8" fmla="*/ 1 w 391"/>
                <a:gd name="T9" fmla="*/ 470 h 4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91" h="473">
                  <a:moveTo>
                    <a:pt x="391" y="473"/>
                  </a:moveTo>
                  <a:lnTo>
                    <a:pt x="151" y="353"/>
                  </a:lnTo>
                  <a:lnTo>
                    <a:pt x="42" y="201"/>
                  </a:lnTo>
                  <a:lnTo>
                    <a:pt x="0" y="0"/>
                  </a:lnTo>
                  <a:lnTo>
                    <a:pt x="1" y="47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gray">
            <a:xfrm>
              <a:off x="5499" y="4026"/>
              <a:ext cx="274" cy="287"/>
            </a:xfrm>
            <a:custGeom>
              <a:avLst/>
              <a:gdLst>
                <a:gd name="T0" fmla="*/ 229 w 232"/>
                <a:gd name="T1" fmla="*/ 0 h 290"/>
                <a:gd name="T2" fmla="*/ 164 w 232"/>
                <a:gd name="T3" fmla="*/ 144 h 290"/>
                <a:gd name="T4" fmla="*/ 98 w 232"/>
                <a:gd name="T5" fmla="*/ 253 h 290"/>
                <a:gd name="T6" fmla="*/ 0 w 232"/>
                <a:gd name="T7" fmla="*/ 290 h 290"/>
                <a:gd name="T8" fmla="*/ 232 w 232"/>
                <a:gd name="T9" fmla="*/ 287 h 2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2" h="290">
                  <a:moveTo>
                    <a:pt x="229" y="0"/>
                  </a:moveTo>
                  <a:lnTo>
                    <a:pt x="164" y="144"/>
                  </a:lnTo>
                  <a:lnTo>
                    <a:pt x="98" y="253"/>
                  </a:lnTo>
                  <a:lnTo>
                    <a:pt x="0" y="290"/>
                  </a:lnTo>
                  <a:lnTo>
                    <a:pt x="232" y="287"/>
                  </a:lnTo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11"/>
            <p:cNvSpPr>
              <a:spLocks/>
            </p:cNvSpPr>
            <p:nvPr/>
          </p:nvSpPr>
          <p:spPr bwMode="gray">
            <a:xfrm>
              <a:off x="5467" y="0"/>
              <a:ext cx="302" cy="288"/>
            </a:xfrm>
            <a:custGeom>
              <a:avLst/>
              <a:gdLst>
                <a:gd name="T0" fmla="*/ 0 w 403"/>
                <a:gd name="T1" fmla="*/ 0 h 403"/>
                <a:gd name="T2" fmla="*/ 221 w 403"/>
                <a:gd name="T3" fmla="*/ 96 h 403"/>
                <a:gd name="T4" fmla="*/ 353 w 403"/>
                <a:gd name="T5" fmla="*/ 231 h 403"/>
                <a:gd name="T6" fmla="*/ 403 w 403"/>
                <a:gd name="T7" fmla="*/ 403 h 403"/>
                <a:gd name="T8" fmla="*/ 403 w 403"/>
                <a:gd name="T9" fmla="*/ 0 h 40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03" h="403">
                  <a:moveTo>
                    <a:pt x="0" y="0"/>
                  </a:moveTo>
                  <a:lnTo>
                    <a:pt x="221" y="96"/>
                  </a:lnTo>
                  <a:lnTo>
                    <a:pt x="353" y="231"/>
                  </a:lnTo>
                  <a:lnTo>
                    <a:pt x="403" y="403"/>
                  </a:lnTo>
                  <a:lnTo>
                    <a:pt x="403" y="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 bwMode="gray">
          <a:xfrm>
            <a:off x="0" y="2720975"/>
            <a:ext cx="9144000" cy="817563"/>
          </a:xfrm>
        </p:spPr>
        <p:txBody>
          <a:bodyPr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990600" y="2176463"/>
            <a:ext cx="7086600" cy="436562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900">
                <a:solidFill>
                  <a:schemeClr val="bg1"/>
                </a:solidFill>
                <a:latin typeface="Arial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AF5B95-B5C4-416A-AC3A-2742FA1997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769E86-D509-4762-BA2A-45D5A864CE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EE93D1-6931-48C4-8653-B2364B2C58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2EE10-994C-4DCA-B9AA-9FC74346F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616D1-F67C-4C3F-942C-DEDB399275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8F062-3FF7-4EAA-A62E-A8326377DA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E01BFD-C1B7-4C4D-9F58-CC54DE363E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F36FFD-9AB7-4865-81E4-B9E32E7665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D219A-D523-4634-A305-D9F59B7E6E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826355-A61B-4197-8D80-5C806C4E2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975"/>
            <a:ext cx="2057400" cy="6270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975"/>
            <a:ext cx="6019800" cy="62706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7C015B-45F7-4DB1-A50A-246C7162C1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0623F-CABC-40EF-BB29-A5DF04AD2A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950275-C89F-48B1-894C-B61F174652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22FE2-60C9-4AB6-BAAA-2AB2D15B7C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73F04-6D37-40A3-B3D2-917DD496ED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A4422-D908-4101-84C7-245C706651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512B8-D7A4-4612-852D-3E174A4C87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FFCC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585 w 1000"/>
              <a:gd name="T3" fmla="*/ 0 h 1000"/>
              <a:gd name="T4" fmla="*/ 585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>
              <a:defRPr/>
            </a:pPr>
            <a:fld id="{6D2FD329-DE3E-4B9D-9CEF-2216870CE8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FFCC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 sz="2400">
              <a:latin typeface="Tahoma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 sz="2400">
              <a:latin typeface="Tahoma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 sz="2400">
              <a:latin typeface="Tahoma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 sz="2400">
              <a:latin typeface="Tahoma" pitchFamily="34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 sz="2400">
              <a:latin typeface="Tahoma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 sz="2400">
              <a:latin typeface="Tahoma" pitchFamily="34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 sz="2400">
              <a:latin typeface="Tahoma" pitchFamily="34" charset="0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13DF5997-E102-4CAB-ADE8-B41CB8DDA6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 descr="29641"/>
          <p:cNvSpPr>
            <a:spLocks/>
          </p:cNvSpPr>
          <p:nvPr/>
        </p:nvSpPr>
        <p:spPr bwMode="gray">
          <a:xfrm>
            <a:off x="36513" y="80963"/>
            <a:ext cx="9077325" cy="1595437"/>
          </a:xfrm>
          <a:custGeom>
            <a:avLst/>
            <a:gdLst>
              <a:gd name="T0" fmla="*/ 0 w 5718"/>
              <a:gd name="T1" fmla="*/ 756 h 1005"/>
              <a:gd name="T2" fmla="*/ 576 w 5718"/>
              <a:gd name="T3" fmla="*/ 560 h 1005"/>
              <a:gd name="T4" fmla="*/ 1403 w 5718"/>
              <a:gd name="T5" fmla="*/ 390 h 1005"/>
              <a:gd name="T6" fmla="*/ 2452 w 5718"/>
              <a:gd name="T7" fmla="*/ 314 h 1005"/>
              <a:gd name="T8" fmla="*/ 3102 w 5718"/>
              <a:gd name="T9" fmla="*/ 326 h 1005"/>
              <a:gd name="T10" fmla="*/ 4043 w 5718"/>
              <a:gd name="T11" fmla="*/ 434 h 1005"/>
              <a:gd name="T12" fmla="*/ 4944 w 5718"/>
              <a:gd name="T13" fmla="*/ 668 h 1005"/>
              <a:gd name="T14" fmla="*/ 5691 w 5718"/>
              <a:gd name="T15" fmla="*/ 971 h 1005"/>
              <a:gd name="T16" fmla="*/ 5718 w 5718"/>
              <a:gd name="T17" fmla="*/ 19 h 1005"/>
              <a:gd name="T18" fmla="*/ 9 w 5718"/>
              <a:gd name="T19" fmla="*/ 0 h 100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5718" h="1005">
                <a:moveTo>
                  <a:pt x="0" y="756"/>
                </a:moveTo>
                <a:cubicBezTo>
                  <a:pt x="96" y="724"/>
                  <a:pt x="297" y="635"/>
                  <a:pt x="576" y="560"/>
                </a:cubicBezTo>
                <a:cubicBezTo>
                  <a:pt x="855" y="485"/>
                  <a:pt x="1037" y="442"/>
                  <a:pt x="1403" y="390"/>
                </a:cubicBezTo>
                <a:cubicBezTo>
                  <a:pt x="1769" y="337"/>
                  <a:pt x="2154" y="320"/>
                  <a:pt x="2452" y="314"/>
                </a:cubicBezTo>
                <a:lnTo>
                  <a:pt x="3102" y="326"/>
                </a:lnTo>
                <a:cubicBezTo>
                  <a:pt x="3367" y="346"/>
                  <a:pt x="3736" y="377"/>
                  <a:pt x="4043" y="434"/>
                </a:cubicBezTo>
                <a:cubicBezTo>
                  <a:pt x="4350" y="490"/>
                  <a:pt x="4669" y="578"/>
                  <a:pt x="4944" y="668"/>
                </a:cubicBezTo>
                <a:cubicBezTo>
                  <a:pt x="5219" y="757"/>
                  <a:pt x="5679" y="1005"/>
                  <a:pt x="5691" y="971"/>
                </a:cubicBezTo>
                <a:cubicBezTo>
                  <a:pt x="5695" y="964"/>
                  <a:pt x="5718" y="25"/>
                  <a:pt x="5718" y="19"/>
                </a:cubicBezTo>
                <a:cubicBezTo>
                  <a:pt x="5718" y="7"/>
                  <a:pt x="1198" y="4"/>
                  <a:pt x="9" y="0"/>
                </a:cubicBezTo>
              </a:path>
            </a:pathLst>
          </a:custGeom>
          <a:blipFill dpi="0" rotWithShape="1">
            <a:blip r:embed="rId14"/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84888" y="6450013"/>
            <a:ext cx="289718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>
            <a:lvl1pPr algn="r">
              <a:defRPr sz="1300" b="1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7950" y="6454775"/>
            <a:ext cx="927100" cy="23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>
            <a:lvl1pPr algn="ctr">
              <a:defRPr sz="1300" b="1">
                <a:latin typeface="Verdana" pitchFamily="34" charset="0"/>
              </a:defRPr>
            </a:lvl1pPr>
          </a:lstStyle>
          <a:p>
            <a:pPr>
              <a:defRPr/>
            </a:pPr>
            <a:fld id="{8DDE58D9-B597-4A02-93AD-B6A71D01DA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title"/>
          </p:nvPr>
        </p:nvSpPr>
        <p:spPr bwMode="white">
          <a:xfrm>
            <a:off x="542925" y="53975"/>
            <a:ext cx="7392988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grpSp>
        <p:nvGrpSpPr>
          <p:cNvPr id="3079" name="Group 7"/>
          <p:cNvGrpSpPr>
            <a:grpSpLocks/>
          </p:cNvGrpSpPr>
          <p:nvPr/>
        </p:nvGrpSpPr>
        <p:grpSpPr bwMode="auto">
          <a:xfrm>
            <a:off x="-1588" y="0"/>
            <a:ext cx="9145588" cy="6858000"/>
            <a:chOff x="-1" y="0"/>
            <a:chExt cx="8065" cy="6048"/>
          </a:xfrm>
        </p:grpSpPr>
        <p:sp>
          <p:nvSpPr>
            <p:cNvPr id="3081" name="Freeform 8"/>
            <p:cNvSpPr>
              <a:spLocks/>
            </p:cNvSpPr>
            <p:nvPr/>
          </p:nvSpPr>
          <p:spPr bwMode="gray">
            <a:xfrm>
              <a:off x="-1" y="5629"/>
              <a:ext cx="389" cy="417"/>
            </a:xfrm>
            <a:custGeom>
              <a:avLst/>
              <a:gdLst>
                <a:gd name="T0" fmla="*/ 314 w 389"/>
                <a:gd name="T1" fmla="*/ 416 h 417"/>
                <a:gd name="T2" fmla="*/ 389 w 389"/>
                <a:gd name="T3" fmla="*/ 417 h 417"/>
                <a:gd name="T4" fmla="*/ 158 w 389"/>
                <a:gd name="T5" fmla="*/ 297 h 417"/>
                <a:gd name="T6" fmla="*/ 39 w 389"/>
                <a:gd name="T7" fmla="*/ 179 h 417"/>
                <a:gd name="T8" fmla="*/ 0 w 389"/>
                <a:gd name="T9" fmla="*/ 0 h 417"/>
                <a:gd name="T10" fmla="*/ 1 w 389"/>
                <a:gd name="T11" fmla="*/ 417 h 4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89" h="417">
                  <a:moveTo>
                    <a:pt x="314" y="416"/>
                  </a:moveTo>
                  <a:lnTo>
                    <a:pt x="389" y="417"/>
                  </a:lnTo>
                  <a:lnTo>
                    <a:pt x="158" y="297"/>
                  </a:lnTo>
                  <a:lnTo>
                    <a:pt x="39" y="179"/>
                  </a:lnTo>
                  <a:lnTo>
                    <a:pt x="0" y="0"/>
                  </a:lnTo>
                  <a:lnTo>
                    <a:pt x="1" y="417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2" name="Freeform 9"/>
            <p:cNvSpPr>
              <a:spLocks/>
            </p:cNvSpPr>
            <p:nvPr/>
          </p:nvSpPr>
          <p:spPr bwMode="gray">
            <a:xfrm>
              <a:off x="7701" y="5645"/>
              <a:ext cx="363" cy="403"/>
            </a:xfrm>
            <a:custGeom>
              <a:avLst/>
              <a:gdLst>
                <a:gd name="T0" fmla="*/ 229 w 232"/>
                <a:gd name="T1" fmla="*/ 0 h 290"/>
                <a:gd name="T2" fmla="*/ 164 w 232"/>
                <a:gd name="T3" fmla="*/ 144 h 290"/>
                <a:gd name="T4" fmla="*/ 98 w 232"/>
                <a:gd name="T5" fmla="*/ 253 h 290"/>
                <a:gd name="T6" fmla="*/ 0 w 232"/>
                <a:gd name="T7" fmla="*/ 290 h 290"/>
                <a:gd name="T8" fmla="*/ 232 w 232"/>
                <a:gd name="T9" fmla="*/ 287 h 2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2" h="290">
                  <a:moveTo>
                    <a:pt x="229" y="0"/>
                  </a:moveTo>
                  <a:lnTo>
                    <a:pt x="164" y="144"/>
                  </a:lnTo>
                  <a:lnTo>
                    <a:pt x="98" y="253"/>
                  </a:lnTo>
                  <a:lnTo>
                    <a:pt x="0" y="290"/>
                  </a:lnTo>
                  <a:lnTo>
                    <a:pt x="232" y="287"/>
                  </a:lnTo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3" name="AutoShape 10"/>
            <p:cNvSpPr>
              <a:spLocks noChangeArrowheads="1"/>
            </p:cNvSpPr>
            <p:nvPr/>
          </p:nvSpPr>
          <p:spPr bwMode="gray">
            <a:xfrm>
              <a:off x="26" y="42"/>
              <a:ext cx="8012" cy="5985"/>
            </a:xfrm>
            <a:prstGeom prst="roundRect">
              <a:avLst>
                <a:gd name="adj" fmla="val 6227"/>
              </a:avLst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4" name="Freeform 11"/>
            <p:cNvSpPr>
              <a:spLocks/>
            </p:cNvSpPr>
            <p:nvPr/>
          </p:nvSpPr>
          <p:spPr bwMode="gray">
            <a:xfrm>
              <a:off x="-1" y="13"/>
              <a:ext cx="405" cy="441"/>
            </a:xfrm>
            <a:custGeom>
              <a:avLst/>
              <a:gdLst>
                <a:gd name="T0" fmla="*/ 2 w 405"/>
                <a:gd name="T1" fmla="*/ 441 h 441"/>
                <a:gd name="T2" fmla="*/ 107 w 405"/>
                <a:gd name="T3" fmla="*/ 175 h 441"/>
                <a:gd name="T4" fmla="*/ 387 w 405"/>
                <a:gd name="T5" fmla="*/ 0 h 441"/>
                <a:gd name="T6" fmla="*/ 1 w 405"/>
                <a:gd name="T7" fmla="*/ 0 h 4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05" h="441">
                  <a:moveTo>
                    <a:pt x="2" y="441"/>
                  </a:moveTo>
                  <a:cubicBezTo>
                    <a:pt x="19" y="397"/>
                    <a:pt x="0" y="345"/>
                    <a:pt x="107" y="175"/>
                  </a:cubicBezTo>
                  <a:cubicBezTo>
                    <a:pt x="214" y="6"/>
                    <a:pt x="405" y="16"/>
                    <a:pt x="387" y="0"/>
                  </a:cubicBezTo>
                  <a:lnTo>
                    <a:pt x="1" y="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5" name="Freeform 12"/>
            <p:cNvSpPr>
              <a:spLocks/>
            </p:cNvSpPr>
            <p:nvPr/>
          </p:nvSpPr>
          <p:spPr bwMode="gray">
            <a:xfrm>
              <a:off x="7588" y="0"/>
              <a:ext cx="470" cy="483"/>
            </a:xfrm>
            <a:custGeom>
              <a:avLst/>
              <a:gdLst>
                <a:gd name="T0" fmla="*/ 0 w 470"/>
                <a:gd name="T1" fmla="*/ 4 h 483"/>
                <a:gd name="T2" fmla="*/ 342 w 470"/>
                <a:gd name="T3" fmla="*/ 150 h 483"/>
                <a:gd name="T4" fmla="*/ 470 w 470"/>
                <a:gd name="T5" fmla="*/ 461 h 483"/>
                <a:gd name="T6" fmla="*/ 470 w 470"/>
                <a:gd name="T7" fmla="*/ 0 h 48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70" h="483">
                  <a:moveTo>
                    <a:pt x="0" y="4"/>
                  </a:moveTo>
                  <a:cubicBezTo>
                    <a:pt x="57" y="28"/>
                    <a:pt x="264" y="74"/>
                    <a:pt x="342" y="150"/>
                  </a:cubicBezTo>
                  <a:cubicBezTo>
                    <a:pt x="450" y="275"/>
                    <a:pt x="452" y="483"/>
                    <a:pt x="470" y="461"/>
                  </a:cubicBezTo>
                  <a:lnTo>
                    <a:pt x="470" y="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80" name="Line 13"/>
          <p:cNvSpPr>
            <a:spLocks noChangeShapeType="1"/>
          </p:cNvSpPr>
          <p:nvPr/>
        </p:nvSpPr>
        <p:spPr bwMode="gray">
          <a:xfrm>
            <a:off x="323850" y="6500813"/>
            <a:ext cx="8569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hf sldNum="0" hdr="0" dt="0"/>
  <p:txStyles>
    <p:titleStyle>
      <a:lvl1pPr algn="ctr" defTabSz="957263" rtl="0" eaLnBrk="0" fontAlgn="base" hangingPunct="0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+mj-lt"/>
          <a:ea typeface="+mj-ea"/>
          <a:cs typeface="+mj-cs"/>
        </a:defRPr>
      </a:lvl1pPr>
      <a:lvl2pPr algn="ctr" defTabSz="957263" rtl="0" eaLnBrk="0" fontAlgn="base" hangingPunct="0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charset="0"/>
        </a:defRPr>
      </a:lvl2pPr>
      <a:lvl3pPr algn="ctr" defTabSz="957263" rtl="0" eaLnBrk="0" fontAlgn="base" hangingPunct="0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charset="0"/>
        </a:defRPr>
      </a:lvl3pPr>
      <a:lvl4pPr algn="ctr" defTabSz="957263" rtl="0" eaLnBrk="0" fontAlgn="base" hangingPunct="0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charset="0"/>
        </a:defRPr>
      </a:lvl4pPr>
      <a:lvl5pPr algn="ctr" defTabSz="957263" rtl="0" eaLnBrk="0" fontAlgn="base" hangingPunct="0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charset="0"/>
        </a:defRPr>
      </a:lvl5pPr>
      <a:lvl6pPr marL="457200" algn="ctr" defTabSz="957263" rtl="0" fontAlgn="base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charset="0"/>
        </a:defRPr>
      </a:lvl6pPr>
      <a:lvl7pPr marL="914400" algn="ctr" defTabSz="957263" rtl="0" fontAlgn="base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charset="0"/>
        </a:defRPr>
      </a:lvl7pPr>
      <a:lvl8pPr marL="1371600" algn="ctr" defTabSz="957263" rtl="0" fontAlgn="base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charset="0"/>
        </a:defRPr>
      </a:lvl8pPr>
      <a:lvl9pPr marL="1828800" algn="ctr" defTabSz="957263" rtl="0" fontAlgn="base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charset="0"/>
        </a:defRPr>
      </a:lvl9pPr>
    </p:titleStyle>
    <p:bodyStyle>
      <a:lvl1pPr marL="358775" indent="-358775" algn="l" defTabSz="957263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defTabSz="957263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100">
          <a:solidFill>
            <a:schemeClr val="tx1"/>
          </a:solidFill>
          <a:latin typeface="+mj-lt"/>
        </a:defRPr>
      </a:lvl2pPr>
      <a:lvl3pPr marL="1196975" indent="-239713" algn="l" defTabSz="957263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100">
          <a:solidFill>
            <a:schemeClr val="tx1"/>
          </a:solidFill>
          <a:latin typeface="+mj-lt"/>
        </a:defRPr>
      </a:lvl3pPr>
      <a:lvl4pPr marL="1676400" indent="-239713" algn="l" defTabSz="957263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j-lt"/>
        </a:defRPr>
      </a:lvl4pPr>
      <a:lvl5pPr marL="2154238" indent="-238125" algn="l" defTabSz="957263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j-lt"/>
        </a:defRPr>
      </a:lvl5pPr>
      <a:lvl6pPr marL="2611438" indent="-238125" algn="l" defTabSz="957263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j-lt"/>
        </a:defRPr>
      </a:lvl6pPr>
      <a:lvl7pPr marL="3068638" indent="-238125" algn="l" defTabSz="957263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j-lt"/>
        </a:defRPr>
      </a:lvl7pPr>
      <a:lvl8pPr marL="3525838" indent="-238125" algn="l" defTabSz="957263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j-lt"/>
        </a:defRPr>
      </a:lvl8pPr>
      <a:lvl9pPr marL="3983038" indent="-238125" algn="l" defTabSz="957263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j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7" Type="http://schemas.openxmlformats.org/officeDocument/2006/relationships/image" Target="../media/image8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457200" y="1524000"/>
            <a:ext cx="815340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80322" dir="20493903" algn="ctr" rotWithShape="0">
              <a:srgbClr val="FFFF00"/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4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TẬP </a:t>
            </a:r>
            <a:r>
              <a:rPr lang="en-US" sz="4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LÀM VĂN</a:t>
            </a:r>
          </a:p>
        </p:txBody>
      </p:sp>
      <p:sp>
        <p:nvSpPr>
          <p:cNvPr id="7171" name="WordArt 3"/>
          <p:cNvSpPr>
            <a:spLocks noChangeArrowheads="1" noChangeShapeType="1" noTextEdit="1"/>
          </p:cNvSpPr>
          <p:nvPr/>
        </p:nvSpPr>
        <p:spPr bwMode="auto">
          <a:xfrm>
            <a:off x="228600" y="2895600"/>
            <a:ext cx="81534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TRẢ BÀI VĂN VIẾT THƯ</a:t>
            </a:r>
            <a:endParaRPr lang="en-US" sz="3600" b="1" kern="10">
              <a:ln w="12700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048000" y="5410200"/>
            <a:ext cx="3581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rgbClr val="0000FF"/>
                </a:solidFill>
              </a:rPr>
              <a:t>KHỐI 4</a:t>
            </a:r>
            <a:endParaRPr lang="vi-VN" sz="4400" b="1">
              <a:solidFill>
                <a:srgbClr val="0000FF"/>
              </a:solidFill>
            </a:endParaRPr>
          </a:p>
        </p:txBody>
      </p:sp>
      <p:grpSp>
        <p:nvGrpSpPr>
          <p:cNvPr id="7173" name="Group 5"/>
          <p:cNvGrpSpPr>
            <a:grpSpLocks/>
          </p:cNvGrpSpPr>
          <p:nvPr/>
        </p:nvGrpSpPr>
        <p:grpSpPr bwMode="auto">
          <a:xfrm>
            <a:off x="-304800" y="4572000"/>
            <a:ext cx="3505200" cy="2209800"/>
            <a:chOff x="2256" y="1536"/>
            <a:chExt cx="1176" cy="744"/>
          </a:xfrm>
        </p:grpSpPr>
        <p:pic>
          <p:nvPicPr>
            <p:cNvPr id="7177" name="Picture 6" descr="pretty_flower_purple_hb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84" y="1632"/>
              <a:ext cx="648" cy="6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7178" name="Group 7"/>
            <p:cNvGrpSpPr>
              <a:grpSpLocks/>
            </p:cNvGrpSpPr>
            <p:nvPr/>
          </p:nvGrpSpPr>
          <p:grpSpPr bwMode="auto">
            <a:xfrm>
              <a:off x="2256" y="1536"/>
              <a:ext cx="864" cy="744"/>
              <a:chOff x="2256" y="1536"/>
              <a:chExt cx="864" cy="744"/>
            </a:xfrm>
          </p:grpSpPr>
          <p:pic>
            <p:nvPicPr>
              <p:cNvPr id="7179" name="Picture 8" descr="pretty_flower_red_hb"/>
              <p:cNvPicPr>
                <a:picLocks noChangeAspect="1" noChangeArrowheads="1" noCrop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2544" y="1680"/>
                <a:ext cx="576" cy="5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180" name="Picture 9" descr="pretty_flower_yellow_hb"/>
              <p:cNvPicPr>
                <a:picLocks noChangeAspect="1" noChangeArrowheads="1" noCrop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2400" y="1536"/>
                <a:ext cx="552" cy="5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181" name="Picture 10" descr="pretty_flower_orange_hb"/>
              <p:cNvPicPr>
                <a:picLocks noChangeAspect="1" noChangeArrowheads="1" noCrop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2256" y="1632"/>
                <a:ext cx="648" cy="6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7174" name="plant"/>
          <p:cNvSpPr>
            <a:spLocks noEditPoints="1" noChangeArrowheads="1"/>
          </p:cNvSpPr>
          <p:nvPr/>
        </p:nvSpPr>
        <p:spPr bwMode="auto">
          <a:xfrm rot="5400000">
            <a:off x="6591300" y="4381500"/>
            <a:ext cx="4114800" cy="76200"/>
          </a:xfrm>
          <a:custGeom>
            <a:avLst/>
            <a:gdLst>
              <a:gd name="T0" fmla="*/ 0 w 21600"/>
              <a:gd name="T1" fmla="*/ 0 h 21600"/>
              <a:gd name="T2" fmla="*/ 2057400 w 21600"/>
              <a:gd name="T3" fmla="*/ 0 h 21600"/>
              <a:gd name="T4" fmla="*/ 4114800 w 21600"/>
              <a:gd name="T5" fmla="*/ 0 h 21600"/>
              <a:gd name="T6" fmla="*/ 4114800 w 21600"/>
              <a:gd name="T7" fmla="*/ 38100 h 21600"/>
              <a:gd name="T8" fmla="*/ 4114800 w 21600"/>
              <a:gd name="T9" fmla="*/ 76200 h 21600"/>
              <a:gd name="T10" fmla="*/ 2057400 w 21600"/>
              <a:gd name="T11" fmla="*/ 76200 h 21600"/>
              <a:gd name="T12" fmla="*/ 0 w 21600"/>
              <a:gd name="T13" fmla="*/ 76200 h 21600"/>
              <a:gd name="T14" fmla="*/ 0 w 21600"/>
              <a:gd name="T15" fmla="*/ 3810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100 w 21600"/>
              <a:gd name="T25" fmla="*/ 10092 h 21600"/>
              <a:gd name="T26" fmla="*/ 14545 w 21600"/>
              <a:gd name="T27" fmla="*/ 13573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80008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pic>
        <p:nvPicPr>
          <p:cNvPr id="7175" name="Picture 12" descr="_DK8_1LA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772400" y="55626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6" name="plant"/>
          <p:cNvSpPr>
            <a:spLocks noEditPoints="1" noChangeArrowheads="1"/>
          </p:cNvSpPr>
          <p:nvPr/>
        </p:nvSpPr>
        <p:spPr bwMode="auto">
          <a:xfrm rot="10800000">
            <a:off x="3657600" y="6324600"/>
            <a:ext cx="5181600" cy="76200"/>
          </a:xfrm>
          <a:custGeom>
            <a:avLst/>
            <a:gdLst>
              <a:gd name="T0" fmla="*/ 0 w 21600"/>
              <a:gd name="T1" fmla="*/ 0 h 21600"/>
              <a:gd name="T2" fmla="*/ 2590800 w 21600"/>
              <a:gd name="T3" fmla="*/ 0 h 21600"/>
              <a:gd name="T4" fmla="*/ 5181600 w 21600"/>
              <a:gd name="T5" fmla="*/ 0 h 21600"/>
              <a:gd name="T6" fmla="*/ 5181600 w 21600"/>
              <a:gd name="T7" fmla="*/ 38100 h 21600"/>
              <a:gd name="T8" fmla="*/ 5181600 w 21600"/>
              <a:gd name="T9" fmla="*/ 76200 h 21600"/>
              <a:gd name="T10" fmla="*/ 2590800 w 21600"/>
              <a:gd name="T11" fmla="*/ 76200 h 21600"/>
              <a:gd name="T12" fmla="*/ 0 w 21600"/>
              <a:gd name="T13" fmla="*/ 76200 h 21600"/>
              <a:gd name="T14" fmla="*/ 0 w 21600"/>
              <a:gd name="T15" fmla="*/ 3810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100 w 21600"/>
              <a:gd name="T25" fmla="*/ 10092 h 21600"/>
              <a:gd name="T26" fmla="*/ 14545 w 21600"/>
              <a:gd name="T27" fmla="*/ 13573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80008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371600" y="2590800"/>
            <a:ext cx="2362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u="sng">
                <a:solidFill>
                  <a:srgbClr val="000000"/>
                </a:solidFill>
              </a:rPr>
              <a:t>Luyện đọc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3886200" y="2895600"/>
            <a:ext cx="1066800" cy="325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/>
          </a:p>
          <a:p>
            <a:pPr eaLnBrk="0" hangingPunct="0">
              <a:spcBef>
                <a:spcPct val="50000"/>
              </a:spcBef>
            </a:pPr>
            <a:endParaRPr lang="en-US"/>
          </a:p>
          <a:p>
            <a:pPr eaLnBrk="0" hangingPunct="0">
              <a:spcBef>
                <a:spcPct val="50000"/>
              </a:spcBef>
            </a:pPr>
            <a:endParaRPr lang="en-US"/>
          </a:p>
          <a:p>
            <a:pPr eaLnBrk="0" hangingPunct="0">
              <a:spcBef>
                <a:spcPct val="50000"/>
              </a:spcBef>
            </a:pPr>
            <a:endParaRPr lang="en-US"/>
          </a:p>
          <a:p>
            <a:pPr eaLnBrk="0" hangingPunct="0">
              <a:spcBef>
                <a:spcPct val="50000"/>
              </a:spcBef>
            </a:pPr>
            <a:endParaRPr lang="en-US"/>
          </a:p>
          <a:p>
            <a:pPr eaLnBrk="0" hangingPunct="0">
              <a:spcBef>
                <a:spcPct val="50000"/>
              </a:spcBef>
            </a:pPr>
            <a:endParaRPr lang="en-US"/>
          </a:p>
          <a:p>
            <a:pPr eaLnBrk="0" hangingPunct="0">
              <a:spcBef>
                <a:spcPct val="50000"/>
              </a:spcBef>
            </a:pPr>
            <a:endParaRPr lang="en-US"/>
          </a:p>
          <a:p>
            <a:pPr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4876800" y="2819400"/>
            <a:ext cx="0" cy="35814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5334000" y="2667000"/>
            <a:ext cx="2667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u="sng">
                <a:solidFill>
                  <a:srgbClr val="000000"/>
                </a:solidFill>
              </a:rPr>
              <a:t>Tìm hiểu bài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0" y="3124200"/>
            <a:ext cx="5334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</a:rPr>
              <a:t>     </a:t>
            </a:r>
            <a:r>
              <a:rPr lang="en-US" sz="2400" b="1">
                <a:solidFill>
                  <a:srgbClr val="000000"/>
                </a:solidFill>
              </a:rPr>
              <a:t>Ai ơi đã </a:t>
            </a:r>
            <a:r>
              <a:rPr lang="en-US" sz="2400" b="1">
                <a:solidFill>
                  <a:srgbClr val="0000CC"/>
                </a:solidFill>
              </a:rPr>
              <a:t>quyết </a:t>
            </a:r>
            <a:r>
              <a:rPr lang="en-US" sz="2400" b="1">
                <a:solidFill>
                  <a:srgbClr val="000000"/>
                </a:solidFill>
              </a:rPr>
              <a:t>thì </a:t>
            </a:r>
            <a:r>
              <a:rPr lang="en-US" sz="2400" b="1">
                <a:solidFill>
                  <a:srgbClr val="0000CC"/>
                </a:solidFill>
              </a:rPr>
              <a:t>hành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</a:rPr>
              <a:t>Đã đan thì </a:t>
            </a:r>
            <a:r>
              <a:rPr lang="en-US" sz="2400" b="1">
                <a:solidFill>
                  <a:srgbClr val="0000CC"/>
                </a:solidFill>
              </a:rPr>
              <a:t>lận tròn vành</a:t>
            </a:r>
            <a:r>
              <a:rPr lang="en-US" sz="2400" b="1">
                <a:solidFill>
                  <a:srgbClr val="000000"/>
                </a:solidFill>
              </a:rPr>
              <a:t> mới thôi!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381000" y="4419600"/>
            <a:ext cx="41910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000000"/>
                </a:solidFill>
              </a:rPr>
              <a:t>      </a:t>
            </a:r>
            <a:r>
              <a:rPr lang="en-US" sz="2800" b="1">
                <a:solidFill>
                  <a:srgbClr val="000000"/>
                </a:solidFill>
              </a:rPr>
              <a:t>Người có </a:t>
            </a:r>
            <a:r>
              <a:rPr lang="en-US" sz="2800" b="1">
                <a:solidFill>
                  <a:srgbClr val="0000CC"/>
                </a:solidFill>
              </a:rPr>
              <a:t>chí</a:t>
            </a:r>
            <a:r>
              <a:rPr lang="en-US" sz="2800" b="1">
                <a:solidFill>
                  <a:srgbClr val="000000"/>
                </a:solidFill>
              </a:rPr>
              <a:t> thì </a:t>
            </a:r>
            <a:r>
              <a:rPr lang="en-US" sz="2800" b="1">
                <a:solidFill>
                  <a:srgbClr val="0000CC"/>
                </a:solidFill>
              </a:rPr>
              <a:t>nên</a:t>
            </a:r>
          </a:p>
          <a:p>
            <a:pPr eaLnBrk="0" hangingPunct="0">
              <a:spcBef>
                <a:spcPct val="50000"/>
              </a:spcBef>
            </a:pPr>
            <a:r>
              <a:rPr lang="en-US" sz="2800" b="1">
                <a:solidFill>
                  <a:srgbClr val="000000"/>
                </a:solidFill>
              </a:rPr>
              <a:t>     Nhà có </a:t>
            </a:r>
            <a:r>
              <a:rPr lang="en-US" sz="2800" b="1">
                <a:solidFill>
                  <a:srgbClr val="0000CC"/>
                </a:solidFill>
              </a:rPr>
              <a:t>nền</a:t>
            </a:r>
            <a:r>
              <a:rPr lang="en-US" sz="2800" b="1">
                <a:solidFill>
                  <a:srgbClr val="000000"/>
                </a:solidFill>
              </a:rPr>
              <a:t> thì </a:t>
            </a:r>
            <a:r>
              <a:rPr lang="en-US" sz="2800" b="1">
                <a:solidFill>
                  <a:srgbClr val="0000CC"/>
                </a:solidFill>
              </a:rPr>
              <a:t>vững</a:t>
            </a:r>
            <a:r>
              <a:rPr lang="en-US" sz="2800" b="1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0" y="5791200"/>
            <a:ext cx="50292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600" b="1">
                <a:solidFill>
                  <a:srgbClr val="0000CC"/>
                </a:solidFill>
              </a:rPr>
              <a:t>Chớ thấy</a:t>
            </a:r>
            <a:r>
              <a:rPr lang="en-US" sz="2600" b="1">
                <a:solidFill>
                  <a:srgbClr val="000000"/>
                </a:solidFill>
              </a:rPr>
              <a:t> sóng cả mà </a:t>
            </a:r>
            <a:r>
              <a:rPr lang="en-US" sz="2600" b="1">
                <a:solidFill>
                  <a:srgbClr val="0000CC"/>
                </a:solidFill>
              </a:rPr>
              <a:t>rã</a:t>
            </a:r>
            <a:r>
              <a:rPr lang="en-US" sz="2600" b="1">
                <a:solidFill>
                  <a:srgbClr val="000000"/>
                </a:solidFill>
              </a:rPr>
              <a:t> tay chèo.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1295400" y="304800"/>
            <a:ext cx="7239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chemeClr val="hlink"/>
                </a:solidFill>
              </a:rPr>
              <a:t>Thứ tư ngày 3 tháng 11 năm 2010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3200" b="1" u="sng">
                <a:solidFill>
                  <a:schemeClr val="hlink"/>
                </a:solidFill>
              </a:rPr>
              <a:t>Tập đọc</a:t>
            </a:r>
            <a:endParaRPr lang="en-US" sz="3200" b="1">
              <a:solidFill>
                <a:srgbClr val="FF0000"/>
              </a:solidFill>
            </a:endParaRP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1219200" y="1600200"/>
            <a:ext cx="7543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/>
              <a:t>Tiết 22: </a:t>
            </a:r>
            <a:r>
              <a:rPr lang="en-US" sz="5400" b="1"/>
              <a:t>Có chí thì nên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5181600" y="3276600"/>
            <a:ext cx="1143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- nên,</a:t>
            </a: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6096000" y="3276600"/>
            <a:ext cx="10445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hành</a:t>
            </a: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5181600" y="3886200"/>
            <a:ext cx="10223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- lận,</a:t>
            </a: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6096000" y="3886200"/>
            <a:ext cx="8048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keo</a:t>
            </a: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5257800" y="4419600"/>
            <a:ext cx="904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- cả,</a:t>
            </a: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6096000" y="4419600"/>
            <a:ext cx="523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rã</a:t>
            </a:r>
          </a:p>
        </p:txBody>
      </p:sp>
      <p:pic>
        <p:nvPicPr>
          <p:cNvPr id="16401" name="Picture 17" descr="53703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l="9166" r="8333"/>
          <a:stretch>
            <a:fillRect/>
          </a:stretch>
        </p:blipFill>
        <p:spPr bwMode="auto">
          <a:xfrm>
            <a:off x="-609600" y="-609600"/>
            <a:ext cx="10591800" cy="794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02" name="WordArt 18"/>
          <p:cNvSpPr>
            <a:spLocks noChangeArrowheads="1" noChangeShapeType="1" noTextEdit="1"/>
          </p:cNvSpPr>
          <p:nvPr/>
        </p:nvSpPr>
        <p:spPr bwMode="auto">
          <a:xfrm>
            <a:off x="1143000" y="2590800"/>
            <a:ext cx="6858000" cy="1905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Học tập những bài văn hay</a:t>
            </a:r>
            <a:endParaRPr lang="en-US" sz="3600" b="1" kern="1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6403" name="Picture 23" descr="logo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1676400"/>
            <a:ext cx="914400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LOG"/>
          <p:cNvPicPr>
            <a:picLocks noChangeAspect="1" noChangeArrowheads="1"/>
          </p:cNvPicPr>
          <p:nvPr>
            <p:ph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0" y="2563813"/>
            <a:ext cx="9144000" cy="4294187"/>
          </a:xfrm>
          <a:noFill/>
        </p:spPr>
      </p:pic>
      <p:pic>
        <p:nvPicPr>
          <p:cNvPr id="17411" name="Picture 3" descr="j023213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3048000"/>
            <a:ext cx="2651125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5562600" y="609600"/>
            <a:ext cx="2514600" cy="33655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>
              <a:solidFill>
                <a:srgbClr val="FFFF99"/>
              </a:solidFill>
            </a:endParaRPr>
          </a:p>
        </p:txBody>
      </p:sp>
      <p:sp>
        <p:nvSpPr>
          <p:cNvPr id="17413" name="AutoShape 6"/>
          <p:cNvSpPr>
            <a:spLocks noChangeArrowheads="1"/>
          </p:cNvSpPr>
          <p:nvPr/>
        </p:nvSpPr>
        <p:spPr bwMode="auto">
          <a:xfrm>
            <a:off x="533400" y="0"/>
            <a:ext cx="8610600" cy="3276600"/>
          </a:xfrm>
          <a:prstGeom prst="cloudCallout">
            <a:avLst>
              <a:gd name="adj1" fmla="val -52347"/>
              <a:gd name="adj2" fmla="val 41134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en-US">
              <a:solidFill>
                <a:srgbClr val="FF0000"/>
              </a:solidFill>
            </a:endParaRPr>
          </a:p>
        </p:txBody>
      </p:sp>
      <p:sp>
        <p:nvSpPr>
          <p:cNvPr id="17414" name="WordArt 8"/>
          <p:cNvSpPr>
            <a:spLocks noChangeArrowheads="1" noChangeShapeType="1" noTextEdit="1"/>
          </p:cNvSpPr>
          <p:nvPr/>
        </p:nvSpPr>
        <p:spPr bwMode="auto">
          <a:xfrm>
            <a:off x="2036763" y="609600"/>
            <a:ext cx="5876925" cy="1981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b="1" kern="1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prstShdw prst="shdw17" dist="17961" dir="13500000">
                  <a:srgbClr val="990000"/>
                </a:prstShdw>
              </a:effectLst>
              <a:latin typeface="Arial"/>
              <a:cs typeface="Arial"/>
            </a:endParaRPr>
          </a:p>
          <a:p>
            <a:pPr algn="ctr"/>
            <a:r>
              <a:rPr lang="en-US" b="1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prstShdw prst="shdw17" dist="17961" dir="13500000">
                    <a:srgbClr val="990000"/>
                  </a:prstShdw>
                </a:effectLst>
                <a:latin typeface="Arial"/>
                <a:cs typeface="Arial"/>
              </a:rPr>
              <a:t>Củng cố</a:t>
            </a:r>
          </a:p>
        </p:txBody>
      </p:sp>
      <p:sp>
        <p:nvSpPr>
          <p:cNvPr id="17415" name="WordArt 9"/>
          <p:cNvSpPr>
            <a:spLocks noChangeArrowheads="1" noChangeShapeType="1" noTextEdit="1"/>
          </p:cNvSpPr>
          <p:nvPr/>
        </p:nvSpPr>
        <p:spPr bwMode="auto">
          <a:xfrm>
            <a:off x="1490663" y="609600"/>
            <a:ext cx="4219575" cy="542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2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Hoạt động 3:</a:t>
            </a:r>
            <a:endParaRPr lang="en-US" sz="3200" b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defTabSz="957263"/>
            <a:r>
              <a:rPr lang="en-US" smtClean="0">
                <a:latin typeface="Arial" charset="0"/>
              </a:rPr>
              <a:t>www.themegallery.com</a:t>
            </a: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447800" y="3429000"/>
            <a:ext cx="68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490663" y="5105400"/>
            <a:ext cx="60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6553200" y="6521450"/>
            <a:ext cx="2362200" cy="346075"/>
          </a:xfrm>
          <a:prstGeom prst="rect">
            <a:avLst/>
          </a:prstGeom>
          <a:solidFill>
            <a:srgbClr val="EAEAEA"/>
          </a:solidFill>
          <a:ln w="9525">
            <a:solidFill>
              <a:srgbClr val="DDDDDD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1600"/>
          </a:p>
        </p:txBody>
      </p:sp>
      <p:sp>
        <p:nvSpPr>
          <p:cNvPr id="8198" name="WordArt 6"/>
          <p:cNvSpPr>
            <a:spLocks noChangeArrowheads="1" noChangeShapeType="1" noTextEdit="1"/>
          </p:cNvSpPr>
          <p:nvPr/>
        </p:nvSpPr>
        <p:spPr bwMode="auto">
          <a:xfrm>
            <a:off x="1600200" y="1219200"/>
            <a:ext cx="57150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b="1" kern="10">
                <a:ln w="9525">
                  <a:solidFill>
                    <a:srgbClr val="FF33CC"/>
                  </a:solidFill>
                  <a:round/>
                  <a:headEnd/>
                  <a:tailEnd/>
                </a:ln>
                <a:solidFill>
                  <a:srgbClr val="CC0099"/>
                </a:solidFill>
                <a:latin typeface="Arial"/>
                <a:cs typeface="Arial"/>
              </a:rPr>
              <a:t>1. Nhận xét chung kết quả bài làm của lớp.</a:t>
            </a:r>
          </a:p>
        </p:txBody>
      </p:sp>
      <p:sp>
        <p:nvSpPr>
          <p:cNvPr id="8199" name="WordArt 7"/>
          <p:cNvSpPr>
            <a:spLocks noChangeArrowheads="1" noChangeShapeType="1" noTextEdit="1"/>
          </p:cNvSpPr>
          <p:nvPr/>
        </p:nvSpPr>
        <p:spPr bwMode="auto">
          <a:xfrm>
            <a:off x="1524000" y="2743200"/>
            <a:ext cx="6081713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400" b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66FF"/>
                </a:solidFill>
                <a:latin typeface="Arial"/>
                <a:cs typeface="Arial"/>
              </a:rPr>
              <a:t>2.Hướng dẫn học sinh sửa bài.</a:t>
            </a:r>
            <a:endParaRPr lang="en-US" sz="2400" b="1" kern="1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66FF"/>
              </a:solidFill>
              <a:latin typeface="Arial"/>
              <a:cs typeface="Arial"/>
            </a:endParaRPr>
          </a:p>
        </p:txBody>
      </p:sp>
      <p:pic>
        <p:nvPicPr>
          <p:cNvPr id="10248" name="Picture 8" descr="gau hoc bai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457200" y="3657600"/>
            <a:ext cx="2459038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1" name="WordArt 10"/>
          <p:cNvSpPr>
            <a:spLocks noChangeArrowheads="1" noChangeShapeType="1" noTextEdit="1"/>
          </p:cNvSpPr>
          <p:nvPr/>
        </p:nvSpPr>
        <p:spPr bwMode="auto">
          <a:xfrm>
            <a:off x="1600200" y="4419600"/>
            <a:ext cx="71628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400" b="1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3. Hướng dẫn học tập những bài văn hay.</a:t>
            </a:r>
            <a:endParaRPr lang="en-US" sz="2400" b="1" kern="1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ransition spd="med">
    <p:newsflash/>
    <p:sndAc>
      <p:stSnd>
        <p:snd r:embed="rId2" name="nhac rai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381000" y="0"/>
            <a:ext cx="8351838" cy="2362200"/>
          </a:xfrm>
          <a:prstGeom prst="wedgeEllipseCallout">
            <a:avLst>
              <a:gd name="adj1" fmla="val -7745"/>
              <a:gd name="adj2" fmla="val -49394"/>
            </a:avLst>
          </a:prstGeom>
          <a:noFill/>
          <a:ln w="9525">
            <a:solidFill>
              <a:srgbClr val="0099FF"/>
            </a:solidFill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99FF"/>
            </a:extrusionClr>
          </a:sp3d>
        </p:spPr>
        <p:txBody>
          <a:bodyPr>
            <a:flatTx/>
          </a:bodyPr>
          <a:lstStyle/>
          <a:p>
            <a:pPr algn="ctr">
              <a:defRPr/>
            </a:pPr>
            <a:endParaRPr lang="en-US" sz="36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04800" y="2286000"/>
            <a:ext cx="4343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80322" dir="20493903" algn="ctr" rotWithShape="0">
              <a:srgbClr val="FFFF00"/>
            </a:outerShdw>
          </a:effectLst>
        </p:spPr>
        <p:txBody>
          <a:bodyPr anchor="ctr"/>
          <a:lstStyle/>
          <a:p>
            <a:pPr>
              <a:buFont typeface="Wingdings" pitchFamily="2" charset="2"/>
              <a:buChar char="v"/>
              <a:defRPr/>
            </a:pP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Ưu</a:t>
            </a: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điểm</a:t>
            </a: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:</a:t>
            </a:r>
          </a:p>
          <a:p>
            <a:pPr>
              <a:buFont typeface="Wingdings" pitchFamily="2" charset="2"/>
              <a:buNone/>
              <a:defRPr/>
            </a:pPr>
            <a:endParaRPr lang="en-US" sz="2800" b="1" dirty="0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304800" y="4953000"/>
            <a:ext cx="2971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80322" dir="20493903" algn="ctr" rotWithShape="0">
              <a:srgbClr val="FFFF00"/>
            </a:outerShdw>
          </a:effectLst>
        </p:spPr>
        <p:txBody>
          <a:bodyPr anchor="ctr"/>
          <a:lstStyle/>
          <a:p>
            <a:pPr>
              <a:buFont typeface="Wingdings" pitchFamily="2" charset="2"/>
              <a:buChar char="v"/>
              <a:defRPr/>
            </a:pPr>
            <a:r>
              <a:rPr lang="en-US" sz="2800" b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Tồn tại:</a:t>
            </a:r>
          </a:p>
          <a:p>
            <a:pPr>
              <a:buFont typeface="Wingdings" pitchFamily="2" charset="2"/>
              <a:buNone/>
              <a:defRPr/>
            </a:pPr>
            <a:endParaRPr lang="en-US" sz="2800" b="1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  <a:p>
            <a:pPr>
              <a:buFont typeface="Wingdings" pitchFamily="2" charset="2"/>
              <a:buNone/>
              <a:defRPr/>
            </a:pPr>
            <a:endParaRPr lang="en-US" sz="2800" b="1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</p:txBody>
      </p:sp>
      <p:sp>
        <p:nvSpPr>
          <p:cNvPr id="9221" name="WordArt 7"/>
          <p:cNvSpPr>
            <a:spLocks noChangeArrowheads="1" noChangeShapeType="1" noTextEdit="1"/>
          </p:cNvSpPr>
          <p:nvPr/>
        </p:nvSpPr>
        <p:spPr bwMode="auto">
          <a:xfrm>
            <a:off x="1600200" y="533400"/>
            <a:ext cx="6149975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FF33CC"/>
                  </a:solidFill>
                  <a:round/>
                  <a:headEnd/>
                  <a:tailEnd/>
                </a:ln>
                <a:solidFill>
                  <a:srgbClr val="CC0099"/>
                </a:solidFill>
                <a:latin typeface="Arial"/>
                <a:cs typeface="Arial"/>
              </a:rPr>
              <a:t>Nhận xét chung kết quả bài làm của lớp.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utoUpdateAnimBg="0"/>
      <p:bldP spid="1126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2"/>
          <p:cNvSpPr>
            <a:spLocks noChangeShapeType="1"/>
          </p:cNvSpPr>
          <p:nvPr/>
        </p:nvSpPr>
        <p:spPr bwMode="auto">
          <a:xfrm>
            <a:off x="457200" y="838200"/>
            <a:ext cx="0" cy="57912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008000"/>
            </a:extrusionClr>
          </a:sp3d>
        </p:spPr>
        <p:txBody>
          <a:bodyPr>
            <a:spAutoFit/>
            <a:flatTx/>
          </a:bodyPr>
          <a:lstStyle/>
          <a:p>
            <a:endParaRPr lang="en-US"/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>
            <a:off x="381000" y="6400800"/>
            <a:ext cx="8382000" cy="0"/>
          </a:xfrm>
          <a:prstGeom prst="line">
            <a:avLst/>
          </a:prstGeom>
          <a:noFill/>
          <a:ln w="9525">
            <a:solidFill>
              <a:srgbClr val="CC99FF"/>
            </a:solidFill>
            <a:round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C99FF"/>
            </a:extrusionClr>
          </a:sp3d>
        </p:spPr>
        <p:txBody>
          <a:bodyPr>
            <a:spAutoFit/>
            <a:flatTx/>
          </a:bodyPr>
          <a:lstStyle/>
          <a:p>
            <a:endParaRPr lang="en-US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1066800" y="685800"/>
            <a:ext cx="8077200" cy="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C3300"/>
            </a:extrusionClr>
          </a:sp3d>
        </p:spPr>
        <p:txBody>
          <a:bodyPr>
            <a:spAutoFit/>
            <a:flatTx/>
          </a:bodyPr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8763000" y="228600"/>
            <a:ext cx="0" cy="57912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00"/>
            </a:extrusionClr>
          </a:sp3d>
        </p:spPr>
        <p:txBody>
          <a:bodyPr>
            <a:spAutoFit/>
            <a:flatTx/>
          </a:bodyPr>
          <a:lstStyle/>
          <a:p>
            <a:endParaRPr 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685800" y="2743200"/>
            <a:ext cx="0" cy="3581400"/>
          </a:xfrm>
          <a:prstGeom prst="line">
            <a:avLst/>
          </a:prstGeom>
          <a:noFill/>
          <a:ln w="107950">
            <a:solidFill>
              <a:srgbClr val="006600"/>
            </a:solidFill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381000" y="5943600"/>
            <a:ext cx="3328988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 flipH="1">
            <a:off x="381000" y="6019800"/>
            <a:ext cx="3810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914400" y="2819400"/>
            <a:ext cx="0" cy="3505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838200" y="2895600"/>
            <a:ext cx="0" cy="3352800"/>
          </a:xfrm>
          <a:prstGeom prst="line">
            <a:avLst/>
          </a:prstGeom>
          <a:noFill/>
          <a:ln w="9525">
            <a:solidFill>
              <a:srgbClr val="FFFF66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1066800" y="838200"/>
            <a:ext cx="5029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80322" dir="20493903" algn="ctr" rotWithShape="0">
              <a:srgbClr val="FFFF00"/>
            </a:outerShdw>
          </a:effectLst>
        </p:spPr>
        <p:txBody>
          <a:bodyPr anchor="ctr"/>
          <a:lstStyle/>
          <a:p>
            <a:pPr>
              <a:buFont typeface="Wingdings" pitchFamily="2" charset="2"/>
              <a:buChar char="v"/>
            </a:pPr>
            <a:r>
              <a:rPr lang="en-US" sz="4400" b="1"/>
              <a:t>Thống kê điểm: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2971800" y="1752600"/>
            <a:ext cx="3856038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/>
              <a:t> Điểm 9: ? bài</a:t>
            </a:r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3048000" y="2590800"/>
            <a:ext cx="369887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/>
              <a:t>Điểm 8: ? bài</a:t>
            </a: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3124200" y="3352800"/>
            <a:ext cx="369887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/>
              <a:t>Điểm 7: ? bài</a:t>
            </a:r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3098800" y="4140200"/>
            <a:ext cx="369887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/>
              <a:t>Điểm 6: ? bài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0" grpId="0" autoUpdateAnimBg="0"/>
      <p:bldP spid="12306" grpId="0"/>
      <p:bldP spid="12307" grpId="0"/>
      <p:bldP spid="12308" grpId="0"/>
      <p:bldP spid="1230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ChangeArrowheads="1"/>
          </p:cNvSpPr>
          <p:nvPr/>
        </p:nvSpPr>
        <p:spPr bwMode="auto">
          <a:xfrm>
            <a:off x="0" y="1143000"/>
            <a:ext cx="9144000" cy="3124200"/>
          </a:xfrm>
          <a:prstGeom prst="wedgeEllipseCallout">
            <a:avLst>
              <a:gd name="adj1" fmla="val -5574"/>
              <a:gd name="adj2" fmla="val -49542"/>
            </a:avLst>
          </a:prstGeom>
          <a:noFill/>
          <a:ln w="9525">
            <a:solidFill>
              <a:srgbClr val="0099FF"/>
            </a:solidFill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99FF"/>
            </a:extrusionClr>
          </a:sp3d>
        </p:spPr>
        <p:txBody>
          <a:bodyPr>
            <a:flatTx/>
          </a:bodyPr>
          <a:lstStyle/>
          <a:p>
            <a:pPr algn="ctr">
              <a:defRPr/>
            </a:pPr>
            <a:endParaRPr lang="en-US" sz="36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11267" name="WordArt 3"/>
          <p:cNvSpPr>
            <a:spLocks noChangeArrowheads="1" noChangeShapeType="1" noTextEdit="1"/>
          </p:cNvSpPr>
          <p:nvPr/>
        </p:nvSpPr>
        <p:spPr bwMode="auto">
          <a:xfrm>
            <a:off x="1524000" y="1676400"/>
            <a:ext cx="6305550" cy="1276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44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Arial"/>
                <a:cs typeface="Arial"/>
              </a:rPr>
              <a:t>Hướng dẫn học sinh sửa bài</a:t>
            </a:r>
            <a:endParaRPr lang="en-US" sz="4400" b="1" kern="1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6600"/>
              </a:solidFill>
              <a:latin typeface="Arial"/>
              <a:cs typeface="Arial"/>
            </a:endParaRPr>
          </a:p>
        </p:txBody>
      </p:sp>
      <p:grpSp>
        <p:nvGrpSpPr>
          <p:cNvPr id="11268" name="Group 4"/>
          <p:cNvGrpSpPr>
            <a:grpSpLocks/>
          </p:cNvGrpSpPr>
          <p:nvPr/>
        </p:nvGrpSpPr>
        <p:grpSpPr bwMode="auto">
          <a:xfrm>
            <a:off x="228600" y="4572000"/>
            <a:ext cx="8915400" cy="2057400"/>
            <a:chOff x="1156" y="2069"/>
            <a:chExt cx="4010" cy="1702"/>
          </a:xfrm>
        </p:grpSpPr>
        <p:grpSp>
          <p:nvGrpSpPr>
            <p:cNvPr id="11269" name="Group 24"/>
            <p:cNvGrpSpPr>
              <a:grpSpLocks/>
            </p:cNvGrpSpPr>
            <p:nvPr/>
          </p:nvGrpSpPr>
          <p:grpSpPr bwMode="auto">
            <a:xfrm rot="896949">
              <a:off x="2517" y="2160"/>
              <a:ext cx="1152" cy="1248"/>
              <a:chOff x="1968" y="1152"/>
              <a:chExt cx="1829" cy="2688"/>
            </a:xfrm>
          </p:grpSpPr>
          <p:pic>
            <p:nvPicPr>
              <p:cNvPr id="11305" name="Picture 25" descr="hoahong"/>
              <p:cNvPicPr>
                <a:picLocks noChangeAspect="1" noChangeArrowheads="1" noCrop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112" y="1152"/>
                <a:ext cx="1301" cy="26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11306" name="Group 26"/>
              <p:cNvGrpSpPr>
                <a:grpSpLocks/>
              </p:cNvGrpSpPr>
              <p:nvPr/>
            </p:nvGrpSpPr>
            <p:grpSpPr bwMode="auto">
              <a:xfrm>
                <a:off x="1968" y="1296"/>
                <a:ext cx="1829" cy="2256"/>
                <a:chOff x="1968" y="1296"/>
                <a:chExt cx="1829" cy="2256"/>
              </a:xfrm>
            </p:grpSpPr>
            <p:pic>
              <p:nvPicPr>
                <p:cNvPr id="11307" name="Picture 27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-1466575">
                  <a:off x="2112" y="1776"/>
                  <a:ext cx="800" cy="11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1308" name="Picture 28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724743">
                  <a:off x="2304" y="1296"/>
                  <a:ext cx="1301" cy="18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1309" name="Picture 29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-1466575">
                  <a:off x="1968" y="2304"/>
                  <a:ext cx="800" cy="11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1310" name="Picture 30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1078134">
                  <a:off x="2496" y="1680"/>
                  <a:ext cx="1301" cy="18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grpSp>
          <p:nvGrpSpPr>
            <p:cNvPr id="11270" name="Group 24"/>
            <p:cNvGrpSpPr>
              <a:grpSpLocks/>
            </p:cNvGrpSpPr>
            <p:nvPr/>
          </p:nvGrpSpPr>
          <p:grpSpPr bwMode="auto">
            <a:xfrm rot="896949">
              <a:off x="1156" y="2069"/>
              <a:ext cx="1152" cy="1248"/>
              <a:chOff x="1968" y="1152"/>
              <a:chExt cx="1829" cy="2688"/>
            </a:xfrm>
          </p:grpSpPr>
          <p:pic>
            <p:nvPicPr>
              <p:cNvPr id="11299" name="Picture 25" descr="hoahong"/>
              <p:cNvPicPr>
                <a:picLocks noChangeAspect="1" noChangeArrowheads="1" noCrop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112" y="1152"/>
                <a:ext cx="1301" cy="26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11300" name="Group 26"/>
              <p:cNvGrpSpPr>
                <a:grpSpLocks/>
              </p:cNvGrpSpPr>
              <p:nvPr/>
            </p:nvGrpSpPr>
            <p:grpSpPr bwMode="auto">
              <a:xfrm>
                <a:off x="1968" y="1296"/>
                <a:ext cx="1829" cy="2256"/>
                <a:chOff x="1968" y="1296"/>
                <a:chExt cx="1829" cy="2256"/>
              </a:xfrm>
            </p:grpSpPr>
            <p:pic>
              <p:nvPicPr>
                <p:cNvPr id="11301" name="Picture 27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-1466575">
                  <a:off x="2112" y="1776"/>
                  <a:ext cx="800" cy="11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1302" name="Picture 28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724743">
                  <a:off x="2304" y="1296"/>
                  <a:ext cx="1301" cy="18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1303" name="Picture 29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-1466575">
                  <a:off x="1968" y="2304"/>
                  <a:ext cx="800" cy="11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1304" name="Picture 30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1078134">
                  <a:off x="2496" y="1680"/>
                  <a:ext cx="1301" cy="18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grpSp>
          <p:nvGrpSpPr>
            <p:cNvPr id="11271" name="Group 24"/>
            <p:cNvGrpSpPr>
              <a:grpSpLocks/>
            </p:cNvGrpSpPr>
            <p:nvPr/>
          </p:nvGrpSpPr>
          <p:grpSpPr bwMode="auto">
            <a:xfrm rot="896949">
              <a:off x="4014" y="2115"/>
              <a:ext cx="1152" cy="1248"/>
              <a:chOff x="1968" y="1152"/>
              <a:chExt cx="1829" cy="2688"/>
            </a:xfrm>
          </p:grpSpPr>
          <p:pic>
            <p:nvPicPr>
              <p:cNvPr id="11293" name="Picture 25" descr="hoahong"/>
              <p:cNvPicPr>
                <a:picLocks noChangeAspect="1" noChangeArrowheads="1" noCrop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112" y="1152"/>
                <a:ext cx="1301" cy="26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11294" name="Group 26"/>
              <p:cNvGrpSpPr>
                <a:grpSpLocks/>
              </p:cNvGrpSpPr>
              <p:nvPr/>
            </p:nvGrpSpPr>
            <p:grpSpPr bwMode="auto">
              <a:xfrm>
                <a:off x="1968" y="1296"/>
                <a:ext cx="1829" cy="2256"/>
                <a:chOff x="1968" y="1296"/>
                <a:chExt cx="1829" cy="2256"/>
              </a:xfrm>
            </p:grpSpPr>
            <p:pic>
              <p:nvPicPr>
                <p:cNvPr id="11295" name="Picture 27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-1466575">
                  <a:off x="2112" y="1776"/>
                  <a:ext cx="800" cy="11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1296" name="Picture 28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724743">
                  <a:off x="2304" y="1296"/>
                  <a:ext cx="1301" cy="18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1297" name="Picture 29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-1466575">
                  <a:off x="1968" y="2304"/>
                  <a:ext cx="800" cy="11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1298" name="Picture 30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1078134">
                  <a:off x="2496" y="1680"/>
                  <a:ext cx="1301" cy="18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grpSp>
          <p:nvGrpSpPr>
            <p:cNvPr id="11272" name="Group 24"/>
            <p:cNvGrpSpPr>
              <a:grpSpLocks/>
            </p:cNvGrpSpPr>
            <p:nvPr/>
          </p:nvGrpSpPr>
          <p:grpSpPr bwMode="auto">
            <a:xfrm rot="896949">
              <a:off x="1565" y="2523"/>
              <a:ext cx="1152" cy="1248"/>
              <a:chOff x="1968" y="1152"/>
              <a:chExt cx="1829" cy="2688"/>
            </a:xfrm>
          </p:grpSpPr>
          <p:pic>
            <p:nvPicPr>
              <p:cNvPr id="11287" name="Picture 25" descr="hoahong"/>
              <p:cNvPicPr>
                <a:picLocks noChangeAspect="1" noChangeArrowheads="1" noCrop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112" y="1152"/>
                <a:ext cx="1301" cy="26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11288" name="Group 26"/>
              <p:cNvGrpSpPr>
                <a:grpSpLocks/>
              </p:cNvGrpSpPr>
              <p:nvPr/>
            </p:nvGrpSpPr>
            <p:grpSpPr bwMode="auto">
              <a:xfrm>
                <a:off x="1968" y="1296"/>
                <a:ext cx="1829" cy="2256"/>
                <a:chOff x="1968" y="1296"/>
                <a:chExt cx="1829" cy="2256"/>
              </a:xfrm>
            </p:grpSpPr>
            <p:pic>
              <p:nvPicPr>
                <p:cNvPr id="11289" name="Picture 27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-1466575">
                  <a:off x="2112" y="1776"/>
                  <a:ext cx="800" cy="11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1290" name="Picture 28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724743">
                  <a:off x="2304" y="1296"/>
                  <a:ext cx="1301" cy="18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1291" name="Picture 29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-1466575">
                  <a:off x="1968" y="2304"/>
                  <a:ext cx="800" cy="11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1292" name="Picture 30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1078134">
                  <a:off x="2496" y="1680"/>
                  <a:ext cx="1301" cy="18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grpSp>
          <p:nvGrpSpPr>
            <p:cNvPr id="11273" name="Group 24"/>
            <p:cNvGrpSpPr>
              <a:grpSpLocks/>
            </p:cNvGrpSpPr>
            <p:nvPr/>
          </p:nvGrpSpPr>
          <p:grpSpPr bwMode="auto">
            <a:xfrm rot="896949">
              <a:off x="2562" y="2432"/>
              <a:ext cx="1152" cy="1248"/>
              <a:chOff x="1968" y="1152"/>
              <a:chExt cx="1829" cy="2688"/>
            </a:xfrm>
          </p:grpSpPr>
          <p:pic>
            <p:nvPicPr>
              <p:cNvPr id="11281" name="Picture 25" descr="hoahong"/>
              <p:cNvPicPr>
                <a:picLocks noChangeAspect="1" noChangeArrowheads="1" noCrop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112" y="1152"/>
                <a:ext cx="1301" cy="26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11282" name="Group 26"/>
              <p:cNvGrpSpPr>
                <a:grpSpLocks/>
              </p:cNvGrpSpPr>
              <p:nvPr/>
            </p:nvGrpSpPr>
            <p:grpSpPr bwMode="auto">
              <a:xfrm>
                <a:off x="1968" y="1296"/>
                <a:ext cx="1829" cy="2256"/>
                <a:chOff x="1968" y="1296"/>
                <a:chExt cx="1829" cy="2256"/>
              </a:xfrm>
            </p:grpSpPr>
            <p:pic>
              <p:nvPicPr>
                <p:cNvPr id="11283" name="Picture 27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-1466575">
                  <a:off x="2112" y="1776"/>
                  <a:ext cx="800" cy="11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1284" name="Picture 28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724743">
                  <a:off x="2304" y="1296"/>
                  <a:ext cx="1301" cy="18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1285" name="Picture 29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-1466575">
                  <a:off x="1968" y="2304"/>
                  <a:ext cx="800" cy="11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1286" name="Picture 30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1078134">
                  <a:off x="2496" y="1680"/>
                  <a:ext cx="1301" cy="18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grpSp>
          <p:nvGrpSpPr>
            <p:cNvPr id="11274" name="Group 24"/>
            <p:cNvGrpSpPr>
              <a:grpSpLocks/>
            </p:cNvGrpSpPr>
            <p:nvPr/>
          </p:nvGrpSpPr>
          <p:grpSpPr bwMode="auto">
            <a:xfrm rot="896949">
              <a:off x="3424" y="2387"/>
              <a:ext cx="1152" cy="1248"/>
              <a:chOff x="1968" y="1152"/>
              <a:chExt cx="1829" cy="2688"/>
            </a:xfrm>
          </p:grpSpPr>
          <p:pic>
            <p:nvPicPr>
              <p:cNvPr id="11275" name="Picture 25" descr="hoahong"/>
              <p:cNvPicPr>
                <a:picLocks noChangeAspect="1" noChangeArrowheads="1" noCrop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112" y="1152"/>
                <a:ext cx="1301" cy="26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11276" name="Group 26"/>
              <p:cNvGrpSpPr>
                <a:grpSpLocks/>
              </p:cNvGrpSpPr>
              <p:nvPr/>
            </p:nvGrpSpPr>
            <p:grpSpPr bwMode="auto">
              <a:xfrm>
                <a:off x="1968" y="1296"/>
                <a:ext cx="1829" cy="2256"/>
                <a:chOff x="1968" y="1296"/>
                <a:chExt cx="1829" cy="2256"/>
              </a:xfrm>
            </p:grpSpPr>
            <p:pic>
              <p:nvPicPr>
                <p:cNvPr id="11277" name="Picture 27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-1466575">
                  <a:off x="2112" y="1776"/>
                  <a:ext cx="800" cy="11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1278" name="Picture 28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724743">
                  <a:off x="2304" y="1296"/>
                  <a:ext cx="1301" cy="18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1279" name="Picture 29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-1466575">
                  <a:off x="1968" y="2304"/>
                  <a:ext cx="800" cy="11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1280" name="Picture 30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1078134">
                  <a:off x="2496" y="1680"/>
                  <a:ext cx="1301" cy="18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</p:grp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LOG"/>
          <p:cNvPicPr>
            <a:picLocks noChangeAspect="1" noChangeArrowheads="1"/>
          </p:cNvPicPr>
          <p:nvPr>
            <p:ph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0" y="2563813"/>
            <a:ext cx="9144000" cy="4294187"/>
          </a:xfrm>
          <a:noFill/>
        </p:spPr>
      </p:pic>
      <p:pic>
        <p:nvPicPr>
          <p:cNvPr id="12291" name="Picture 3" descr="j023213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95400" y="2438400"/>
            <a:ext cx="2651125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5562600" y="609600"/>
            <a:ext cx="2514600" cy="33655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>
              <a:solidFill>
                <a:srgbClr val="FFFF99"/>
              </a:solidFill>
            </a:endParaRPr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2667000" y="228600"/>
            <a:ext cx="6477000" cy="3505200"/>
          </a:xfrm>
          <a:prstGeom prst="cloudCallout">
            <a:avLst>
              <a:gd name="adj1" fmla="val -28259"/>
              <a:gd name="adj2" fmla="val 35190"/>
            </a:avLst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en-US">
              <a:solidFill>
                <a:srgbClr val="FF0000"/>
              </a:solidFill>
            </a:endParaRPr>
          </a:p>
        </p:txBody>
      </p:sp>
      <p:sp>
        <p:nvSpPr>
          <p:cNvPr id="12294" name="WordArt 6"/>
          <p:cNvSpPr>
            <a:spLocks noChangeArrowheads="1" noChangeShapeType="1" noTextEdit="1"/>
          </p:cNvSpPr>
          <p:nvPr/>
        </p:nvSpPr>
        <p:spPr bwMode="auto">
          <a:xfrm>
            <a:off x="3124200" y="1371600"/>
            <a:ext cx="57912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b="1" kern="1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effectLst>
                  <a:prstShdw prst="shdw17" dist="17961" dir="13500000">
                    <a:srgbClr val="999999"/>
                  </a:prstShdw>
                </a:effectLst>
                <a:latin typeface="Arial"/>
                <a:cs typeface="Arial"/>
              </a:rPr>
              <a:t>HƯỚNG DẪN HỌC SINH SỬA BÀI</a:t>
            </a:r>
            <a:endParaRPr lang="en-US" b="1" kern="10">
              <a:ln w="9525">
                <a:noFill/>
                <a:round/>
                <a:headEnd/>
                <a:tailEnd/>
              </a:ln>
              <a:solidFill>
                <a:schemeClr val="bg1"/>
              </a:solidFill>
              <a:effectLst>
                <a:prstShdw prst="shdw17" dist="17961" dir="13500000">
                  <a:srgbClr val="999999"/>
                </a:prstShdw>
              </a:effectLst>
              <a:latin typeface="Arial"/>
              <a:cs typeface="Arial"/>
            </a:endParaRPr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>
            <a:off x="0" y="381000"/>
            <a:ext cx="3581400" cy="0"/>
          </a:xfrm>
          <a:prstGeom prst="line">
            <a:avLst/>
          </a:prstGeom>
          <a:noFill/>
          <a:ln w="9525">
            <a:solidFill>
              <a:srgbClr val="99CC00"/>
            </a:solidFill>
            <a:round/>
            <a:headEnd/>
            <a:tailEnd/>
          </a:ln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99CC00"/>
            </a:extrusionClr>
          </a:sp3d>
        </p:spPr>
        <p:txBody>
          <a:bodyPr>
            <a:spAutoFit/>
            <a:flatTx/>
          </a:bodyPr>
          <a:lstStyle/>
          <a:p>
            <a:endParaRPr lang="en-US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 flipV="1">
            <a:off x="457200" y="228600"/>
            <a:ext cx="0" cy="2362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3300"/>
            </a:extrusionClr>
          </a:sp3d>
        </p:spPr>
        <p:txBody>
          <a:bodyPr>
            <a:spAutoFit/>
            <a:flatTx/>
          </a:bodyPr>
          <a:lstStyle/>
          <a:p>
            <a:endParaRPr lang="en-US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85" name="Group 29"/>
          <p:cNvGraphicFramePr>
            <a:graphicFrameLocks noGrp="1"/>
          </p:cNvGraphicFramePr>
          <p:nvPr/>
        </p:nvGraphicFramePr>
        <p:xfrm>
          <a:off x="381000" y="1752600"/>
          <a:ext cx="8458200" cy="4287838"/>
        </p:xfrm>
        <a:graphic>
          <a:graphicData uri="http://schemas.openxmlformats.org/drawingml/2006/table">
            <a:tbl>
              <a:tblPr/>
              <a:tblGrid>
                <a:gridCol w="3276600"/>
                <a:gridCol w="51816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Lỗi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sai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Sửa lại cho đúng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1203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74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31" name="WordArt 19"/>
          <p:cNvSpPr>
            <a:spLocks noChangeArrowheads="1" noChangeShapeType="1" noTextEdit="1"/>
          </p:cNvSpPr>
          <p:nvPr/>
        </p:nvSpPr>
        <p:spPr bwMode="auto">
          <a:xfrm>
            <a:off x="2133600" y="609600"/>
            <a:ext cx="3962400" cy="6248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Chính tả</a:t>
            </a:r>
          </a:p>
          <a:p>
            <a:pPr algn="ctr"/>
            <a:endParaRPr lang="en-US" sz="36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  <a:p>
            <a:pPr algn="ctr"/>
            <a:endParaRPr lang="en-US" sz="36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  <a:p>
            <a:pPr algn="ctr"/>
            <a:endParaRPr lang="en-US" sz="36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  <a:p>
            <a:pPr algn="ctr"/>
            <a:endParaRPr lang="en-US" sz="36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  <a:p>
            <a:pPr algn="ctr"/>
            <a:endParaRPr lang="en-US" sz="36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  <a:p>
            <a:pPr algn="ctr"/>
            <a:endParaRPr lang="en-US" sz="36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  <a:p>
            <a:pPr algn="ctr"/>
            <a:endParaRPr lang="en-US" sz="36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13" name="Group 33"/>
          <p:cNvGraphicFramePr>
            <a:graphicFrameLocks noGrp="1"/>
          </p:cNvGraphicFramePr>
          <p:nvPr/>
        </p:nvGraphicFramePr>
        <p:xfrm>
          <a:off x="381000" y="1752600"/>
          <a:ext cx="8458200" cy="4303713"/>
        </p:xfrm>
        <a:graphic>
          <a:graphicData uri="http://schemas.openxmlformats.org/drawingml/2006/table">
            <a:tbl>
              <a:tblPr/>
              <a:tblGrid>
                <a:gridCol w="3657600"/>
                <a:gridCol w="4800600"/>
              </a:tblGrid>
              <a:tr h="7011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Lỗi sai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Sửa lại cho đúng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12035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749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41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55" name="WordArt 19"/>
          <p:cNvSpPr>
            <a:spLocks noChangeArrowheads="1" noChangeShapeType="1" noTextEdit="1"/>
          </p:cNvSpPr>
          <p:nvPr/>
        </p:nvSpPr>
        <p:spPr bwMode="auto">
          <a:xfrm>
            <a:off x="1981200" y="457200"/>
            <a:ext cx="38100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Dùng từ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32" name="Group 28"/>
          <p:cNvGraphicFramePr>
            <a:graphicFrameLocks noGrp="1"/>
          </p:cNvGraphicFramePr>
          <p:nvPr/>
        </p:nvGraphicFramePr>
        <p:xfrm>
          <a:off x="457200" y="1143000"/>
          <a:ext cx="8382000" cy="4983163"/>
        </p:xfrm>
        <a:graphic>
          <a:graphicData uri="http://schemas.openxmlformats.org/drawingml/2006/table">
            <a:tbl>
              <a:tblPr/>
              <a:tblGrid>
                <a:gridCol w="3886200"/>
                <a:gridCol w="449580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Lỗi</a:t>
                      </a: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sai</a:t>
                      </a:r>
                      <a:endParaRPr kumimoji="0" 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Sửa lại cho đúng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1409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3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7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79" name="WordArt 19"/>
          <p:cNvSpPr>
            <a:spLocks noChangeArrowheads="1" noChangeShapeType="1" noTextEdit="1"/>
          </p:cNvSpPr>
          <p:nvPr/>
        </p:nvSpPr>
        <p:spPr bwMode="auto">
          <a:xfrm>
            <a:off x="2133600" y="304800"/>
            <a:ext cx="39624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Câu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db2004c019l">
  <a:themeElements>
    <a:clrScheme name="cdb2004c019l 3">
      <a:dk1>
        <a:srgbClr val="000066"/>
      </a:dk1>
      <a:lt1>
        <a:srgbClr val="FFFFFF"/>
      </a:lt1>
      <a:dk2>
        <a:srgbClr val="58A252"/>
      </a:dk2>
      <a:lt2>
        <a:srgbClr val="B2B2B2"/>
      </a:lt2>
      <a:accent1>
        <a:srgbClr val="0066FF"/>
      </a:accent1>
      <a:accent2>
        <a:srgbClr val="2C95A0"/>
      </a:accent2>
      <a:accent3>
        <a:srgbClr val="FFFFFF"/>
      </a:accent3>
      <a:accent4>
        <a:srgbClr val="000056"/>
      </a:accent4>
      <a:accent5>
        <a:srgbClr val="AAB8FF"/>
      </a:accent5>
      <a:accent6>
        <a:srgbClr val="278791"/>
      </a:accent6>
      <a:hlink>
        <a:srgbClr val="35BBE5"/>
      </a:hlink>
      <a:folHlink>
        <a:srgbClr val="872ECA"/>
      </a:folHlink>
    </a:clrScheme>
    <a:fontScheme name="cdb2004c019l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db2004c019l 1">
        <a:dk1>
          <a:srgbClr val="000066"/>
        </a:dk1>
        <a:lt1>
          <a:srgbClr val="FFFFFF"/>
        </a:lt1>
        <a:dk2>
          <a:srgbClr val="58A252"/>
        </a:dk2>
        <a:lt2>
          <a:srgbClr val="B2B2B2"/>
        </a:lt2>
        <a:accent1>
          <a:srgbClr val="33CCCC"/>
        </a:accent1>
        <a:accent2>
          <a:srgbClr val="0099CC"/>
        </a:accent2>
        <a:accent3>
          <a:srgbClr val="FFFFFF"/>
        </a:accent3>
        <a:accent4>
          <a:srgbClr val="000056"/>
        </a:accent4>
        <a:accent5>
          <a:srgbClr val="ADE2E2"/>
        </a:accent5>
        <a:accent6>
          <a:srgbClr val="008AB9"/>
        </a:accent6>
        <a:hlink>
          <a:srgbClr val="6A9EB0"/>
        </a:hlink>
        <a:folHlink>
          <a:srgbClr val="66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c019l 2">
        <a:dk1>
          <a:srgbClr val="000066"/>
        </a:dk1>
        <a:lt1>
          <a:srgbClr val="FFFFFF"/>
        </a:lt1>
        <a:dk2>
          <a:srgbClr val="415CB3"/>
        </a:dk2>
        <a:lt2>
          <a:srgbClr val="B2B2B2"/>
        </a:lt2>
        <a:accent1>
          <a:srgbClr val="55AEEB"/>
        </a:accent1>
        <a:accent2>
          <a:srgbClr val="FF9933"/>
        </a:accent2>
        <a:accent3>
          <a:srgbClr val="FFFFFF"/>
        </a:accent3>
        <a:accent4>
          <a:srgbClr val="000056"/>
        </a:accent4>
        <a:accent5>
          <a:srgbClr val="B4D3F3"/>
        </a:accent5>
        <a:accent6>
          <a:srgbClr val="E78A2D"/>
        </a:accent6>
        <a:hlink>
          <a:srgbClr val="4D7AB5"/>
        </a:hlink>
        <a:folHlink>
          <a:srgbClr val="9964A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c019l 3">
        <a:dk1>
          <a:srgbClr val="000066"/>
        </a:dk1>
        <a:lt1>
          <a:srgbClr val="FFFFFF"/>
        </a:lt1>
        <a:dk2>
          <a:srgbClr val="58A252"/>
        </a:dk2>
        <a:lt2>
          <a:srgbClr val="B2B2B2"/>
        </a:lt2>
        <a:accent1>
          <a:srgbClr val="0066FF"/>
        </a:accent1>
        <a:accent2>
          <a:srgbClr val="2C95A0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78791"/>
        </a:accent6>
        <a:hlink>
          <a:srgbClr val="35BBE5"/>
        </a:hlink>
        <a:folHlink>
          <a:srgbClr val="872EC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c019l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66FF33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c019l 5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66FF33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208</Words>
  <Application>Microsoft Office PowerPoint</Application>
  <PresentationFormat>On-screen Show (4:3)</PresentationFormat>
  <Paragraphs>62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Verdana</vt:lpstr>
      <vt:lpstr>Wingdings</vt:lpstr>
      <vt:lpstr>Tahoma</vt:lpstr>
      <vt:lpstr>Times New Roman</vt:lpstr>
      <vt:lpstr>Profile</vt:lpstr>
      <vt:lpstr>Blends</vt:lpstr>
      <vt:lpstr>cdb2004c019l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xp sp2 Full</dc:creator>
  <cp:lastModifiedBy>CSTeam</cp:lastModifiedBy>
  <cp:revision>21</cp:revision>
  <dcterms:created xsi:type="dcterms:W3CDTF">2009-12-11T04:06:57Z</dcterms:created>
  <dcterms:modified xsi:type="dcterms:W3CDTF">2016-06-30T01:30:50Z</dcterms:modified>
</cp:coreProperties>
</file>